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56" r:id="rId2"/>
    <p:sldId id="257" r:id="rId3"/>
    <p:sldId id="259" r:id="rId4"/>
    <p:sldId id="261" r:id="rId5"/>
    <p:sldId id="265" r:id="rId6"/>
  </p:sldIdLst>
  <p:sldSz cx="12192000" cy="6858000"/>
  <p:notesSz cx="666908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26" d="100"/>
          <a:sy n="126" d="100"/>
        </p:scale>
        <p:origin x="56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handoutMaster" Target="handoutMasters/handout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57FAC9-0D01-4CE5-8BAC-EADBBE44A349}" type="datetimeFigureOut">
              <a:rPr lang="en-US" smtClean="0"/>
              <a:t>11/3/18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37B3FD-57C9-49CC-B90E-57796CD6C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4190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70BFE-8F46-4E09-A8CC-542FA3BE6CF8}" type="datetimeFigureOut">
              <a:rPr lang="en-US" smtClean="0"/>
              <a:t>11/3/18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5AB1B-96A1-4AF1-9F9E-577FED1FE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33220"/>
      </p:ext>
    </p:extLst>
  </p:cSld>
  <p:clrMapOvr>
    <a:masterClrMapping/>
  </p:clrMapOvr>
  <p:transition spd="slow"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70BFE-8F46-4E09-A8CC-542FA3BE6CF8}" type="datetimeFigureOut">
              <a:rPr lang="en-US" smtClean="0"/>
              <a:t>11/3/18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5AB1B-96A1-4AF1-9F9E-577FED1FE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365155"/>
      </p:ext>
    </p:extLst>
  </p:cSld>
  <p:clrMapOvr>
    <a:masterClrMapping/>
  </p:clrMapOvr>
  <p:transition spd="slow"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70BFE-8F46-4E09-A8CC-542FA3BE6CF8}" type="datetimeFigureOut">
              <a:rPr lang="en-US" smtClean="0"/>
              <a:t>11/3/18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5AB1B-96A1-4AF1-9F9E-577FED1FE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577425"/>
      </p:ext>
    </p:extLst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70BFE-8F46-4E09-A8CC-542FA3BE6CF8}" type="datetimeFigureOut">
              <a:rPr lang="en-US" smtClean="0"/>
              <a:t>11/3/18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5AB1B-96A1-4AF1-9F9E-577FED1FE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660448"/>
      </p:ext>
    </p:extLst>
  </p:cSld>
  <p:clrMapOvr>
    <a:masterClrMapping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70BFE-8F46-4E09-A8CC-542FA3BE6CF8}" type="datetimeFigureOut">
              <a:rPr lang="en-US" smtClean="0"/>
              <a:t>11/3/18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5AB1B-96A1-4AF1-9F9E-577FED1FE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41171"/>
      </p:ext>
    </p:extLst>
  </p:cSld>
  <p:clrMapOvr>
    <a:masterClrMapping/>
  </p:clrMapOvr>
  <p:transition spd="slow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70BFE-8F46-4E09-A8CC-542FA3BE6CF8}" type="datetimeFigureOut">
              <a:rPr lang="en-US" smtClean="0"/>
              <a:t>11/3/18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5AB1B-96A1-4AF1-9F9E-577FED1FE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360567"/>
      </p:ext>
    </p:extLst>
  </p:cSld>
  <p:clrMapOvr>
    <a:masterClrMapping/>
  </p:clrMapOvr>
  <p:transition spd="slow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70BFE-8F46-4E09-A8CC-542FA3BE6CF8}" type="datetimeFigureOut">
              <a:rPr lang="en-US" smtClean="0"/>
              <a:t>11/3/18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5AB1B-96A1-4AF1-9F9E-577FED1FE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851911"/>
      </p:ext>
    </p:extLst>
  </p:cSld>
  <p:clrMapOvr>
    <a:masterClrMapping/>
  </p:clrMapOvr>
  <p:transition spd="slow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70BFE-8F46-4E09-A8CC-542FA3BE6CF8}" type="datetimeFigureOut">
              <a:rPr lang="en-US" smtClean="0"/>
              <a:t>11/3/18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5AB1B-96A1-4AF1-9F9E-577FED1FE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316864"/>
      </p:ext>
    </p:extLst>
  </p:cSld>
  <p:clrMapOvr>
    <a:masterClrMapping/>
  </p:clrMapOvr>
  <p:transition spd="slow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70BFE-8F46-4E09-A8CC-542FA3BE6CF8}" type="datetimeFigureOut">
              <a:rPr lang="en-US" smtClean="0"/>
              <a:t>11/3/18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5AB1B-96A1-4AF1-9F9E-577FED1FE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208944"/>
      </p:ext>
    </p:extLst>
  </p:cSld>
  <p:clrMapOvr>
    <a:masterClrMapping/>
  </p:clrMapOvr>
  <p:transition spd="slow"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70BFE-8F46-4E09-A8CC-542FA3BE6CF8}" type="datetimeFigureOut">
              <a:rPr lang="en-US" smtClean="0"/>
              <a:t>11/3/18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5AB1B-96A1-4AF1-9F9E-577FED1FE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395996"/>
      </p:ext>
    </p:extLst>
  </p:cSld>
  <p:clrMapOvr>
    <a:masterClrMapping/>
  </p:clrMapOvr>
  <p:transition spd="slow"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70BFE-8F46-4E09-A8CC-542FA3BE6CF8}" type="datetimeFigureOut">
              <a:rPr lang="en-US" smtClean="0"/>
              <a:t>11/3/18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5AB1B-96A1-4AF1-9F9E-577FED1FE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623234"/>
      </p:ext>
    </p:extLst>
  </p:cSld>
  <p:clrMapOvr>
    <a:masterClrMapping/>
  </p:clrMapOvr>
  <p:transition spd="slow">
    <p:cover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96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E70BFE-8F46-4E09-A8CC-542FA3BE6CF8}" type="datetimeFigureOut">
              <a:rPr lang="en-US" smtClean="0"/>
              <a:t>11/3/18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D5AB1B-96A1-4AF1-9F9E-577FED1FE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004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cover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lv-LV" dirty="0" smtClean="0"/>
              <a:t>Klientu apkalpošanas procesa </a:t>
            </a:r>
            <a:br>
              <a:rPr lang="lv-LV" dirty="0" smtClean="0"/>
            </a:br>
            <a:r>
              <a:rPr lang="lv-LV" dirty="0" smtClean="0"/>
              <a:t>izvērtēšana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8277" y="4926985"/>
            <a:ext cx="9144000" cy="1655762"/>
          </a:xfrm>
        </p:spPr>
        <p:txBody>
          <a:bodyPr/>
          <a:lstStyle/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92870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dirty="0" smtClean="0"/>
              <a:t>Kopīgais vidējais vērtējums</a:t>
            </a:r>
            <a:br>
              <a:rPr lang="lv-LV" dirty="0" smtClean="0"/>
            </a:br>
            <a:r>
              <a:rPr lang="lv-LV" dirty="0" smtClean="0"/>
              <a:t> par klientu apkalpošanu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9900" y="1690688"/>
            <a:ext cx="9118600" cy="4938835"/>
          </a:xfrm>
        </p:spPr>
      </p:pic>
    </p:spTree>
    <p:extLst>
      <p:ext uri="{BB962C8B-B14F-4D97-AF65-F5344CB8AC3E}">
        <p14:creationId xmlns:p14="http://schemas.microsoft.com/office/powerpoint/2010/main" val="47360507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dirty="0" smtClean="0"/>
              <a:t>Pozitīvi novērtēts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0886" y="1444624"/>
            <a:ext cx="8916313" cy="5140528"/>
          </a:xfrm>
        </p:spPr>
      </p:pic>
    </p:spTree>
    <p:extLst>
      <p:ext uri="{BB962C8B-B14F-4D97-AF65-F5344CB8AC3E}">
        <p14:creationId xmlns:p14="http://schemas.microsoft.com/office/powerpoint/2010/main" val="274690443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Klientu apkalpošanas kvalitāte VTPC nodaļās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8100" y="1511300"/>
            <a:ext cx="9347200" cy="4997125"/>
          </a:xfrm>
        </p:spPr>
      </p:pic>
    </p:spTree>
    <p:extLst>
      <p:ext uri="{BB962C8B-B14F-4D97-AF65-F5344CB8AC3E}">
        <p14:creationId xmlns:p14="http://schemas.microsoft.com/office/powerpoint/2010/main" val="185060076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b="1" dirty="0" smtClean="0"/>
              <a:t>Turpināsim neapstāties pie sasniegtā!</a:t>
            </a:r>
            <a:endParaRPr lang="en-US" b="1" dirty="0"/>
          </a:p>
        </p:txBody>
      </p:sp>
      <p:pic>
        <p:nvPicPr>
          <p:cNvPr id="1028" name="Picture 4" descr="SaistÄ«ts attÄl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5700" y="1690688"/>
            <a:ext cx="4533697" cy="4533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598308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353</TotalTime>
  <Words>18</Words>
  <Application>Microsoft Macintosh PowerPoint</Application>
  <PresentationFormat>Widescreen</PresentationFormat>
  <Paragraphs>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Klientu apkalpošanas procesa  izvērtēšana</vt:lpstr>
      <vt:lpstr>Kopīgais vidējais vērtējums  par klientu apkalpošanu</vt:lpstr>
      <vt:lpstr>Pozitīvi novērtēts</vt:lpstr>
      <vt:lpstr>Klientu apkalpošanas kvalitāte VTPC nodaļās</vt:lpstr>
      <vt:lpstr>Turpināsim neapstāties pie sasniegtā!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Arta.Nalivaiko</dc:creator>
  <cp:lastModifiedBy>Microsoft Office User</cp:lastModifiedBy>
  <cp:revision>24</cp:revision>
  <cp:lastPrinted>2018-07-03T07:53:04Z</cp:lastPrinted>
  <dcterms:created xsi:type="dcterms:W3CDTF">2018-07-03T05:58:34Z</dcterms:created>
  <dcterms:modified xsi:type="dcterms:W3CDTF">2018-11-03T09:11:00Z</dcterms:modified>
</cp:coreProperties>
</file>