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1" r:id="rId5"/>
    <p:sldId id="265" r:id="rId6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5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7FAC9-0D01-4CE5-8BAC-EADBBE44A34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7B3FD-57C9-49CC-B90E-57796CD6C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19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33220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515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7742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044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117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6056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191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686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0894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95996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2323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70BFE-8F46-4E09-A8CC-542FA3BE6CF8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AB1B-96A1-4AF1-9F9E-577FED1F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0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Klientu apkalpošanas procesa </a:t>
            </a:r>
            <a:br>
              <a:rPr lang="lv-LV" dirty="0" smtClean="0"/>
            </a:br>
            <a:r>
              <a:rPr lang="lv-LV" dirty="0" smtClean="0"/>
              <a:t>izvērtēšana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8277" y="4926985"/>
            <a:ext cx="9144000" cy="1655762"/>
          </a:xfrm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287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Kopīgais vidējais vērtējums</a:t>
            </a:r>
            <a:br>
              <a:rPr lang="lv-LV" dirty="0" smtClean="0"/>
            </a:br>
            <a:r>
              <a:rPr lang="lv-LV" dirty="0" smtClean="0"/>
              <a:t> par klientu apkalpošanu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1690688"/>
            <a:ext cx="9118600" cy="4938835"/>
          </a:xfrm>
        </p:spPr>
      </p:pic>
    </p:spTree>
    <p:extLst>
      <p:ext uri="{BB962C8B-B14F-4D97-AF65-F5344CB8AC3E}">
        <p14:creationId xmlns:p14="http://schemas.microsoft.com/office/powerpoint/2010/main" val="4736050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Pozitīvi novērtēts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86" y="1444624"/>
            <a:ext cx="8916313" cy="5140528"/>
          </a:xfrm>
        </p:spPr>
      </p:pic>
    </p:spTree>
    <p:extLst>
      <p:ext uri="{BB962C8B-B14F-4D97-AF65-F5344CB8AC3E}">
        <p14:creationId xmlns:p14="http://schemas.microsoft.com/office/powerpoint/2010/main" val="27469044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Klientu apkalpošanas kvalitāte VTPC nodaļās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0" y="1511300"/>
            <a:ext cx="9347200" cy="4997125"/>
          </a:xfrm>
        </p:spPr>
      </p:pic>
    </p:spTree>
    <p:extLst>
      <p:ext uri="{BB962C8B-B14F-4D97-AF65-F5344CB8AC3E}">
        <p14:creationId xmlns:p14="http://schemas.microsoft.com/office/powerpoint/2010/main" val="18506007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/>
              <a:t>Turpināsim neapstāties pie sasniegtā!</a:t>
            </a:r>
            <a:endParaRPr lang="en-US" b="1" dirty="0"/>
          </a:p>
        </p:txBody>
      </p:sp>
      <p:pic>
        <p:nvPicPr>
          <p:cNvPr id="1028" name="Picture 4" descr="SaistÄ«ts attÄ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1690688"/>
            <a:ext cx="4533697" cy="453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9830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18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Klientu apkalpošanas procesa  izvērtēšana</vt:lpstr>
      <vt:lpstr>Kopīgais vidējais vērtējums  par klientu apkalpošanu</vt:lpstr>
      <vt:lpstr>Pozitīvi novērtēts</vt:lpstr>
      <vt:lpstr>Klientu apkalpošanas kvalitāte VTPC nodaļās</vt:lpstr>
      <vt:lpstr>Turpināsim neapstāties pie sasniegtā!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Arta.Nalivaiko</dc:creator>
  <cp:lastModifiedBy>Microsoft Office User</cp:lastModifiedBy>
  <cp:revision>24</cp:revision>
  <cp:lastPrinted>2018-07-03T07:53:04Z</cp:lastPrinted>
  <dcterms:created xsi:type="dcterms:W3CDTF">2018-07-03T05:58:34Z</dcterms:created>
  <dcterms:modified xsi:type="dcterms:W3CDTF">2018-11-03T09:11:00Z</dcterms:modified>
</cp:coreProperties>
</file>